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86" r:id="rId3"/>
    <p:sldId id="287" r:id="rId4"/>
    <p:sldId id="277" r:id="rId5"/>
    <p:sldId id="283" r:id="rId6"/>
    <p:sldId id="284" r:id="rId7"/>
    <p:sldId id="293" r:id="rId8"/>
    <p:sldId id="294" r:id="rId9"/>
    <p:sldId id="285" r:id="rId10"/>
    <p:sldId id="290" r:id="rId11"/>
    <p:sldId id="291" r:id="rId12"/>
    <p:sldId id="292" r:id="rId13"/>
    <p:sldId id="295" r:id="rId14"/>
    <p:sldId id="296" r:id="rId15"/>
    <p:sldId id="297" r:id="rId16"/>
    <p:sldId id="298" r:id="rId17"/>
    <p:sldId id="299" r:id="rId18"/>
    <p:sldId id="359" r:id="rId19"/>
    <p:sldId id="281" r:id="rId2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8000"/>
    <a:srgbClr val="00CC00"/>
    <a:srgbClr val="A2E8DC"/>
    <a:srgbClr val="AEFCC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882" autoAdjust="0"/>
    <p:restoredTop sz="94671" autoAdjust="0"/>
  </p:normalViewPr>
  <p:slideViewPr>
    <p:cSldViewPr>
      <p:cViewPr varScale="1">
        <p:scale>
          <a:sx n="92" d="100"/>
          <a:sy n="92" d="100"/>
        </p:scale>
        <p:origin x="-744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3D824-2C88-4880-A8BD-22BDA6C83D35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91F49-3B1E-4B51-ABC4-E81C3D0B75F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67596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1194101" y="2165647"/>
            <a:ext cx="6779110" cy="923330"/>
            <a:chOff x="1172584" y="1381459"/>
            <a:chExt cx="6779110" cy="1231106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040803"/>
            <a:ext cx="6777318" cy="1298987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25897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1" y="419549"/>
            <a:ext cx="1678193" cy="417507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9" y="637391"/>
            <a:ext cx="5507917" cy="3767866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4594069" y="2045201"/>
            <a:ext cx="4110116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000879" y="1381459"/>
              <a:ext cx="11695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165684"/>
            <a:ext cx="6779110" cy="923330"/>
            <a:chOff x="1172584" y="1381459"/>
            <a:chExt cx="6779110" cy="1231106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1" y="903643"/>
            <a:ext cx="7754713" cy="1433037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2825488"/>
            <a:ext cx="7734747" cy="112514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680210"/>
            <a:ext cx="3803904" cy="290779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680210"/>
            <a:ext cx="3803904" cy="290779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1680210"/>
            <a:ext cx="3442446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210696"/>
            <a:ext cx="3803904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1680210"/>
            <a:ext cx="3447288" cy="493776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208276"/>
            <a:ext cx="3799728" cy="23797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044163"/>
            <a:ext cx="6779110" cy="923330"/>
            <a:chOff x="1172584" y="1381459"/>
            <a:chExt cx="6779110" cy="1231106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80" y="1258647"/>
            <a:ext cx="3422483" cy="141519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419549"/>
            <a:ext cx="4116667" cy="4175074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80" y="2702859"/>
            <a:ext cx="3411725" cy="188796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2" y="3501614"/>
            <a:ext cx="7767021" cy="483547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500224"/>
            <a:ext cx="4772156" cy="2698512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3993229"/>
            <a:ext cx="7756264" cy="603647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1" y="427617"/>
            <a:ext cx="7756263" cy="79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1686261"/>
            <a:ext cx="7745505" cy="290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E1B36BD-7397-48D0-A592-D7FEE666646D}" type="datetimeFigureOut">
              <a:rPr lang="pt-BR" smtClean="0"/>
              <a:pPr/>
              <a:t>14/08/2019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21082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4621082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EBBFC5CC-9E03-417B-9762-923C15FBCDF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-16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259" t="35711" r="36083" b="34328"/>
          <a:stretch/>
        </p:blipFill>
        <p:spPr bwMode="auto">
          <a:xfrm>
            <a:off x="1691680" y="1203598"/>
            <a:ext cx="5616624" cy="280831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-36512" y="1134492"/>
            <a:ext cx="6192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spc="-15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INSTALANDO  E  </a:t>
            </a:r>
          </a:p>
          <a:p>
            <a:r>
              <a:rPr lang="pt-BR" sz="3200" b="1" spc="-150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ACESSANDO   O   SISTEMA </a:t>
            </a:r>
            <a:endParaRPr lang="pt-BR" sz="3200" spc="-150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972616" y="-47833"/>
            <a:ext cx="74888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8000" b="1" dirty="0" err="1">
                <a:ln w="11430"/>
                <a:solidFill>
                  <a:srgbClr val="0066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auhaus 93" pitchFamily="82" charset="0"/>
              </a:rPr>
              <a:t>LIRAa</a:t>
            </a:r>
            <a:r>
              <a:rPr lang="pt-BR" sz="8000" b="1" dirty="0">
                <a:ln w="11430"/>
                <a:solidFill>
                  <a:srgbClr val="0066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auhaus 93" pitchFamily="82" charset="0"/>
              </a:rPr>
              <a:t>  e  Lia</a:t>
            </a:r>
          </a:p>
        </p:txBody>
      </p:sp>
      <p:cxnSp>
        <p:nvCxnSpPr>
          <p:cNvPr id="3" name="Conector reto 2"/>
          <p:cNvCxnSpPr/>
          <p:nvPr/>
        </p:nvCxnSpPr>
        <p:spPr>
          <a:xfrm flipH="1">
            <a:off x="4211960" y="1061033"/>
            <a:ext cx="4932040" cy="36729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H="1">
            <a:off x="-108520" y="2174981"/>
            <a:ext cx="5400600" cy="36729"/>
          </a:xfrm>
          <a:prstGeom prst="line">
            <a:avLst/>
          </a:prstGeom>
          <a:ln w="28575">
            <a:solidFill>
              <a:srgbClr val="FFC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074497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299" t="9039" r="17180" b="13846"/>
          <a:stretch/>
        </p:blipFill>
        <p:spPr bwMode="auto">
          <a:xfrm>
            <a:off x="-20006" y="8802"/>
            <a:ext cx="9164006" cy="522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lipse 3"/>
          <p:cNvSpPr/>
          <p:nvPr/>
        </p:nvSpPr>
        <p:spPr>
          <a:xfrm>
            <a:off x="1259632" y="1131590"/>
            <a:ext cx="158417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971600" y="2427734"/>
            <a:ext cx="158417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1833610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448" t="8836" r="17309" b="12500"/>
          <a:stretch/>
        </p:blipFill>
        <p:spPr bwMode="auto">
          <a:xfrm>
            <a:off x="0" y="0"/>
            <a:ext cx="9144000" cy="523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539552" y="1563638"/>
            <a:ext cx="367240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339752" y="3939902"/>
            <a:ext cx="180020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593674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038" t="8750" r="17658" b="13958"/>
          <a:stretch/>
        </p:blipFill>
        <p:spPr bwMode="auto">
          <a:xfrm>
            <a:off x="-50344" y="-20538"/>
            <a:ext cx="91943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lipse 2"/>
          <p:cNvSpPr/>
          <p:nvPr/>
        </p:nvSpPr>
        <p:spPr>
          <a:xfrm>
            <a:off x="2123728" y="2139702"/>
            <a:ext cx="1080120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2195736" y="3615866"/>
            <a:ext cx="1080120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796136" y="3507854"/>
            <a:ext cx="1080120" cy="468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9310986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36" t="9167" r="17539" b="1333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323528" y="1059582"/>
            <a:ext cx="122413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3275856" y="4371950"/>
            <a:ext cx="122413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6654346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085" t="9052" r="17605" b="13577"/>
          <a:stretch/>
        </p:blipFill>
        <p:spPr bwMode="auto">
          <a:xfrm>
            <a:off x="0" y="2852"/>
            <a:ext cx="9180512" cy="523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lipse 2"/>
          <p:cNvSpPr/>
          <p:nvPr/>
        </p:nvSpPr>
        <p:spPr>
          <a:xfrm>
            <a:off x="6876256" y="1851670"/>
            <a:ext cx="108012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7308304" y="2355726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32692295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138" t="8991" r="17392" b="13816"/>
          <a:stretch/>
        </p:blipFill>
        <p:spPr bwMode="auto">
          <a:xfrm>
            <a:off x="-36512" y="1"/>
            <a:ext cx="9180512" cy="530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6300192" y="1851670"/>
            <a:ext cx="201622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1259632" y="123478"/>
            <a:ext cx="201622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9969184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687" t="9584" r="17306" b="13541"/>
          <a:stretch/>
        </p:blipFill>
        <p:spPr bwMode="auto">
          <a:xfrm>
            <a:off x="11400" y="0"/>
            <a:ext cx="9132600" cy="523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lipse 2"/>
          <p:cNvSpPr/>
          <p:nvPr/>
        </p:nvSpPr>
        <p:spPr>
          <a:xfrm>
            <a:off x="6084168" y="627534"/>
            <a:ext cx="144016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5475863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102" t="8750" r="17539" b="13958"/>
          <a:stretch/>
        </p:blipFill>
        <p:spPr bwMode="auto">
          <a:xfrm>
            <a:off x="20920" y="0"/>
            <a:ext cx="9123080" cy="523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2051720" y="4011910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508104" y="465998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7938290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42842" y="-236562"/>
          <a:ext cx="8858316" cy="4972714"/>
        </p:xfrm>
        <a:graphic>
          <a:graphicData uri="http://schemas.openxmlformats.org/drawingml/2006/table">
            <a:tbl>
              <a:tblPr/>
              <a:tblGrid>
                <a:gridCol w="828785"/>
                <a:gridCol w="688861"/>
                <a:gridCol w="2023527"/>
                <a:gridCol w="688861"/>
                <a:gridCol w="2109635"/>
                <a:gridCol w="688861"/>
                <a:gridCol w="548935"/>
                <a:gridCol w="699624"/>
                <a:gridCol w="581227"/>
              </a:tblGrid>
              <a:tr h="401241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latin typeface="Arial"/>
                        </a:rPr>
                        <a:t>Índices do </a:t>
                      </a:r>
                      <a:r>
                        <a:rPr lang="pt-BR" sz="1200" b="1" i="0" u="none" strike="noStrike" dirty="0" err="1">
                          <a:latin typeface="Arial"/>
                        </a:rPr>
                        <a:t>LIRAa</a:t>
                      </a:r>
                      <a:r>
                        <a:rPr lang="pt-BR" sz="1200" b="1" i="0" u="none" strike="noStrike" dirty="0">
                          <a:latin typeface="Arial"/>
                        </a:rPr>
                        <a:t> da Regional  de Pedreiras -  maio 2019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7551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pt-BR" sz="2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Pedreiras</a:t>
                      </a:r>
                    </a:p>
                  </a:txBody>
                  <a:tcPr marL="0" marR="0" marT="0" marB="0" vert="wordArtVert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 smtClean="0">
                          <a:solidFill>
                            <a:schemeClr val="bg1"/>
                          </a:solidFill>
                          <a:latin typeface="Arial"/>
                        </a:rPr>
                        <a:t>2º</a:t>
                      </a:r>
                      <a:r>
                        <a:rPr lang="pt-BR" sz="2000" b="1" i="0" u="none" strike="noStrike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 </a:t>
                      </a:r>
                      <a:r>
                        <a:rPr lang="pt-BR" sz="2000" b="1" i="0" u="none" strike="noStrike" baseline="0" dirty="0" err="1" smtClean="0">
                          <a:solidFill>
                            <a:schemeClr val="bg1"/>
                          </a:solidFill>
                          <a:latin typeface="Arial"/>
                        </a:rPr>
                        <a:t>LIRAa</a:t>
                      </a:r>
                      <a:r>
                        <a:rPr lang="pt-BR" sz="2000" b="1" i="0" u="none" strike="noStrike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/Lia de 2019 - maio</a:t>
                      </a:r>
                      <a:endParaRPr lang="pt-BR" sz="2000" b="1" i="0" u="none" strike="noStrik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Í n d i c e 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Aedes Aegypti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Aedes Albopictus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29721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IBGE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Município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UF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Período de execução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IIP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IB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IIP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IB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210193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Bernardo do Mearim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13 a 17 de maio de 2019.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210400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Esperantinópolis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13/05/2019 a 17/05/2019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3,7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3,7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210520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Igarapé Grande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 a 17 de Maio de 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1,3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2,1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0,8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210570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Lago da Pedra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 A 17 DE MAIO DE 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2,3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2,3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210580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Lago do Junco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13/05 a 17/05/2019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0,9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210594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Lago dos Rodrigues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13/05/2019 a 17/05/2019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1,2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0,4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210596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Lagoa Grande do Maranhão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 a 17/05/2019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1,3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0,4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210600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Lima Campos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13/05 a 17/05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2,8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2,8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210820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Pedreiras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13/05 A17/05/2019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3,5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210890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Poção de Pedras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13/05 à 17/05/2019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2,5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76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211163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São </a:t>
                      </a:r>
                      <a:r>
                        <a:rPr lang="pt-BR" sz="1200" b="1" i="0" u="none" strike="noStrike" dirty="0" smtClean="0">
                          <a:solidFill>
                            <a:schemeClr val="bg1"/>
                          </a:solidFill>
                          <a:latin typeface="Arial"/>
                        </a:rPr>
                        <a:t>R. </a:t>
                      </a:r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do Doca Bezerra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 a 17/05/2019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1,7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3,1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2,5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2,5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211167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São Roberto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13 A 17/05/2019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1,9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1,1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1,9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211223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Trizidela do Vale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De 13 à 17 de Maio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32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Fonte: Programa LIRAa_LIA Ver. 1.0 Municípios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1" i="0" u="none" strike="noStrike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MÉDIA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1,69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2,05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0,43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0,49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337127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917014" y="1779662"/>
            <a:ext cx="1309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6600"/>
                </a:solidFill>
                <a:effectLst/>
                <a:latin typeface="Bauhaus 93" pitchFamily="82" charset="0"/>
              </a:rPr>
              <a:t>FIM</a:t>
            </a:r>
          </a:p>
        </p:txBody>
      </p:sp>
    </p:spTree>
    <p:extLst>
      <p:ext uri="{BB962C8B-B14F-4D97-AF65-F5344CB8AC3E}">
        <p14:creationId xmlns="" xmlns:p14="http://schemas.microsoft.com/office/powerpoint/2010/main" val="41849349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187624" y="1059582"/>
            <a:ext cx="1800200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1583820" y="2067694"/>
            <a:ext cx="68611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err="1"/>
              <a:t>d</a:t>
            </a:r>
            <a:r>
              <a:rPr lang="pt-BR" sz="28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Descompacte</a:t>
            </a:r>
            <a:r>
              <a:rPr lang="pt-B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arquivo, abra a pasta e</a:t>
            </a:r>
          </a:p>
          <a:p>
            <a:pPr algn="ctr"/>
            <a:r>
              <a:rPr lang="pt-B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execute o </a:t>
            </a:r>
            <a:r>
              <a:rPr lang="pt-BR" sz="2800" b="1" u="sng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setup</a:t>
            </a:r>
            <a:r>
              <a:rPr lang="pt-BR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como administrador.</a:t>
            </a:r>
            <a:endParaRPr lang="pt-BR" sz="2800" dirty="0"/>
          </a:p>
        </p:txBody>
      </p:sp>
    </p:spTree>
    <p:extLst>
      <p:ext uri="{BB962C8B-B14F-4D97-AF65-F5344CB8AC3E}">
        <p14:creationId xmlns="" xmlns:p14="http://schemas.microsoft.com/office/powerpoint/2010/main" val="34596806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235" t="21627" r="31507" b="27976"/>
          <a:stretch/>
        </p:blipFill>
        <p:spPr bwMode="auto">
          <a:xfrm>
            <a:off x="-9150" y="0"/>
            <a:ext cx="9153150" cy="523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698411" y="3304024"/>
            <a:ext cx="6050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partir deste ponto a instalação é autoexplicativa.</a:t>
            </a:r>
          </a:p>
          <a:p>
            <a:pPr algn="ctr"/>
            <a:r>
              <a:rPr lang="pt-BR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Siga em avançar até finalizar o processo.</a:t>
            </a:r>
          </a:p>
        </p:txBody>
      </p:sp>
    </p:spTree>
    <p:extLst>
      <p:ext uri="{BB962C8B-B14F-4D97-AF65-F5344CB8AC3E}">
        <p14:creationId xmlns="" xmlns:p14="http://schemas.microsoft.com/office/powerpoint/2010/main" val="33457686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528" t="19406" r="22464" b="23505"/>
          <a:stretch/>
        </p:blipFill>
        <p:spPr bwMode="auto">
          <a:xfrm>
            <a:off x="0" y="1"/>
            <a:ext cx="9144000" cy="5168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787862" y="4155926"/>
            <a:ext cx="5320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Primeiro Acesso</a:t>
            </a:r>
          </a:p>
        </p:txBody>
      </p:sp>
      <p:sp>
        <p:nvSpPr>
          <p:cNvPr id="2" name="Elipse 1"/>
          <p:cNvSpPr/>
          <p:nvPr/>
        </p:nvSpPr>
        <p:spPr>
          <a:xfrm>
            <a:off x="6660232" y="1347614"/>
            <a:ext cx="1800200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-17867" y="856332"/>
            <a:ext cx="7398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Após a instalação, execute o programa para visualizar</a:t>
            </a:r>
          </a:p>
          <a:p>
            <a:pPr algn="ctr"/>
            <a:r>
              <a:rPr lang="pt-BR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primeira janela, então click em </a:t>
            </a:r>
            <a:r>
              <a:rPr lang="pt-BR" b="1" u="sng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entrar</a:t>
            </a:r>
            <a:r>
              <a:rPr lang="pt-BR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iniciar as configurações</a:t>
            </a:r>
          </a:p>
          <a:p>
            <a:pPr algn="ctr"/>
            <a:r>
              <a:rPr lang="pt-BR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iniciais</a:t>
            </a:r>
          </a:p>
        </p:txBody>
      </p:sp>
    </p:spTree>
    <p:extLst>
      <p:ext uri="{BB962C8B-B14F-4D97-AF65-F5344CB8AC3E}">
        <p14:creationId xmlns="" xmlns:p14="http://schemas.microsoft.com/office/powerpoint/2010/main" val="42211460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810" t="18640" r="22571" b="23465"/>
          <a:stretch/>
        </p:blipFill>
        <p:spPr bwMode="auto">
          <a:xfrm>
            <a:off x="0" y="17425"/>
            <a:ext cx="9144000" cy="5127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1979712" y="843558"/>
            <a:ext cx="1296144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851920" y="1563638"/>
            <a:ext cx="3024336" cy="2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35496" y="1779662"/>
            <a:ext cx="19271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Preencha os </a:t>
            </a:r>
          </a:p>
          <a:p>
            <a:pPr algn="just"/>
            <a:r>
              <a:rPr lang="pt-BR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Campos do</a:t>
            </a:r>
          </a:p>
          <a:p>
            <a:pPr algn="just"/>
            <a:r>
              <a:rPr lang="pt-BR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Cadastro,</a:t>
            </a:r>
          </a:p>
          <a:p>
            <a:pPr algn="just"/>
            <a:r>
              <a:rPr lang="pt-BR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salve e</a:t>
            </a:r>
          </a:p>
          <a:p>
            <a:pPr algn="just"/>
            <a:r>
              <a:rPr lang="pt-BR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Feche </a:t>
            </a:r>
          </a:p>
          <a:p>
            <a:pPr algn="just"/>
            <a:r>
              <a:rPr lang="pt-BR" sz="24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janela</a:t>
            </a:r>
          </a:p>
        </p:txBody>
      </p:sp>
    </p:spTree>
    <p:extLst>
      <p:ext uri="{BB962C8B-B14F-4D97-AF65-F5344CB8AC3E}">
        <p14:creationId xmlns="" xmlns:p14="http://schemas.microsoft.com/office/powerpoint/2010/main" val="6165580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440" t="18709" r="22694" b="23835"/>
          <a:stretch/>
        </p:blipFill>
        <p:spPr bwMode="auto">
          <a:xfrm>
            <a:off x="0" y="7770"/>
            <a:ext cx="9144000" cy="513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211960" y="4011910"/>
            <a:ext cx="1728192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403649" y="1493371"/>
            <a:ext cx="468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o município tiver menos de 2000</a:t>
            </a:r>
          </a:p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Imóveis, então será realizado Lia</a:t>
            </a:r>
          </a:p>
        </p:txBody>
      </p:sp>
    </p:spTree>
    <p:extLst>
      <p:ext uri="{BB962C8B-B14F-4D97-AF65-F5344CB8AC3E}">
        <p14:creationId xmlns="" xmlns:p14="http://schemas.microsoft.com/office/powerpoint/2010/main" val="10295646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687" t="18641" r="22571" b="23025"/>
          <a:stretch/>
        </p:blipFill>
        <p:spPr bwMode="auto">
          <a:xfrm>
            <a:off x="1815" y="18152"/>
            <a:ext cx="9142185" cy="512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139952" y="3939902"/>
            <a:ext cx="187220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699792" y="2643758"/>
            <a:ext cx="321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partir de 2000 imóveis será</a:t>
            </a:r>
          </a:p>
          <a:p>
            <a:pPr algn="ctr"/>
            <a:r>
              <a:rPr lang="pt-BR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Realizao</a:t>
            </a:r>
            <a:r>
              <a:rPr lang="pt-BR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LIRAa</a:t>
            </a:r>
            <a:endParaRPr lang="pt-BR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37222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563" t="18860" r="22447" b="23246"/>
          <a:stretch/>
        </p:blipFill>
        <p:spPr bwMode="auto">
          <a:xfrm>
            <a:off x="-32085" y="-20538"/>
            <a:ext cx="9176085" cy="51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6804248" y="1491630"/>
            <a:ext cx="1512168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003497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138" t="8552" r="17146" b="12940"/>
          <a:stretch/>
        </p:blipFill>
        <p:spPr bwMode="auto">
          <a:xfrm>
            <a:off x="-18002" y="-20538"/>
            <a:ext cx="916200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>
          <a:xfrm>
            <a:off x="467544" y="1203598"/>
            <a:ext cx="9277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547936" y="4515966"/>
            <a:ext cx="108012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362951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a Dura">
  <a:themeElements>
    <a:clrScheme name="Capa Dura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Capa Dura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apa Dura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1553</TotalTime>
  <Words>318</Words>
  <Application>Microsoft Office PowerPoint</Application>
  <PresentationFormat>Apresentação na tela (16:9)</PresentationFormat>
  <Paragraphs>147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Capa Dura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N C D</dc:title>
  <dc:creator>CESAR</dc:creator>
  <cp:lastModifiedBy>STUDIO - G</cp:lastModifiedBy>
  <cp:revision>156</cp:revision>
  <dcterms:created xsi:type="dcterms:W3CDTF">2018-07-31T01:05:58Z</dcterms:created>
  <dcterms:modified xsi:type="dcterms:W3CDTF">2019-08-14T23:55:05Z</dcterms:modified>
</cp:coreProperties>
</file>